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E550C-5100-4C56-A618-9DB788E50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8D52E78-103D-4013-9C9A-F68B4BCCC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25E4C-BE73-42A2-BDB3-4C85082DCEC6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6F4D3FC-5E09-4C7A-A3EC-DDF37C7E8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6B74A26-5CD8-4560-8FC9-36AB1D824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9A941-39C2-419D-9770-299BFDD237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7700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59510A6-336B-4989-B959-27C29BA0C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952AA8-CE2D-4516-AE57-012706854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3ACB3B-E834-42BE-97CE-0811FA546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25E4C-BE73-42A2-BDB3-4C85082DCEC6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77A993-21DA-4AA2-9EFC-C8A9927617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DA4A46-7BA5-4328-BE00-ED3A241B6B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B9A941-39C2-419D-9770-299BFDD237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274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56F25A6-F1F0-4035-9A42-70B9FCF2D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600">
                <a:solidFill>
                  <a:srgbClr val="CC3300"/>
                </a:solidFill>
                <a:latin typeface="华文隶书" pitchFamily="2" charset="-122"/>
                <a:ea typeface="华文隶书" pitchFamily="2" charset="-122"/>
              </a:rPr>
              <a:t>密码学</a:t>
            </a:r>
            <a:br>
              <a:rPr lang="en-US" altLang="zh-CN" sz="5600">
                <a:solidFill>
                  <a:srgbClr val="CC3300"/>
                </a:solidFill>
                <a:latin typeface="华文隶书" pitchFamily="2" charset="-122"/>
                <a:ea typeface="华文隶书" pitchFamily="2" charset="-122"/>
              </a:rPr>
            </a:br>
            <a:r>
              <a:rPr lang="zh-CN" altLang="en-US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第</a:t>
            </a:r>
            <a:r>
              <a:rPr lang="en-US" altLang="zh-CN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10</a:t>
            </a:r>
            <a:r>
              <a:rPr lang="zh-CN" altLang="en-US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章：密钥管理</a:t>
            </a:r>
            <a:endParaRPr lang="zh-CN" altLang="en-US" dirty="0">
              <a:solidFill>
                <a:srgbClr val="CC3300"/>
              </a:solidFill>
              <a:latin typeface="华文隶书" pitchFamily="2" charset="-122"/>
              <a:ea typeface="华文隶书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D8194B-F1D1-4FA3-B598-D4060A6F21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74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F055EFF-0A7F-49B3-A27B-28FBEC8CD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密钥的存储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6A9D23-1180-4475-B40B-7044A206D9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985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D4DA081-FB5A-4564-BC2E-083E8004C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密钥的使用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B0D12C-33EA-4AEE-8322-6C13132DCC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24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0A3F84C-6A84-4187-9993-0F8616DFC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密钥的备份</a:t>
            </a:r>
            <a:r>
              <a:rPr lang="en-US" altLang="zh-CN"/>
              <a:t>/</a:t>
            </a:r>
            <a:r>
              <a:rPr lang="zh-CN" altLang="en-US"/>
              <a:t>恢复</a:t>
            </a:r>
            <a:r>
              <a:rPr lang="en-US" altLang="zh-CN"/>
              <a:t>/</a:t>
            </a:r>
            <a:r>
              <a:rPr lang="zh-CN" altLang="en-US"/>
              <a:t>存档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525639-3FB9-4F24-869E-60EA14A382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999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B270A2C-5789-41EB-9833-D67320C29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密钥的更新</a:t>
            </a:r>
            <a:r>
              <a:rPr lang="en-US" altLang="zh-CN"/>
              <a:t>/</a:t>
            </a:r>
            <a:r>
              <a:rPr lang="zh-CN" altLang="en-US"/>
              <a:t>撤销</a:t>
            </a:r>
            <a:r>
              <a:rPr lang="en-US" altLang="zh-CN"/>
              <a:t>/</a:t>
            </a:r>
            <a:r>
              <a:rPr lang="zh-CN" altLang="en-US"/>
              <a:t>销毁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DC7FFD-E610-4609-B657-41E2831662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429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8AFF41D-3BD9-4950-873A-6D9724434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认证和密钥建立协议（</a:t>
            </a:r>
            <a:r>
              <a:rPr lang="en-US" altLang="zh-CN"/>
              <a:t>AKE</a:t>
            </a:r>
            <a:r>
              <a:rPr lang="zh-CN" altLang="en-US"/>
              <a:t>）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E7DD60-4832-404C-B18E-C05DAEE3BE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898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4EF598F-CE2E-465A-BEDD-98F59495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密钥分配</a:t>
            </a:r>
            <a:r>
              <a:rPr lang="en-US" altLang="zh-CN"/>
              <a:t>/</a:t>
            </a:r>
            <a:r>
              <a:rPr lang="zh-CN" altLang="en-US"/>
              <a:t>密钥分发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E0201D-32CE-44F7-844D-5B28E30061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911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79F2FCF-BF08-492F-B070-1E92B3903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密钥分配的基本方法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E61297-5E70-43D3-B7B5-9DF975D747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20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433DAD9-9B9F-4D6E-B392-98EC5E83D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密钥的分配模式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E8B785-48D2-4743-BC65-54E89BEC97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882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BEE8236-AE27-4BFA-8EF6-C8E5C7D73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密钥分发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AC02D1-680E-4966-902F-1D03C770A3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00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EB3B6E7-E887-4877-AF8D-507B3CE3C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在线密钥分发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EE7770-5110-4D7C-BFFC-D02174DCA8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5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F5D8E9C-DB66-4B76-AEFF-6D4164B06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>
                <a:ea typeface="宋体" pitchFamily="2" charset="-122"/>
              </a:rPr>
              <a:t>主要内容</a:t>
            </a:r>
            <a:endParaRPr lang="zh-CN" altLang="en-US" sz="2400">
              <a:solidFill>
                <a:schemeClr val="accent1"/>
              </a:solidFill>
              <a:ea typeface="宋体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8ED0FF-2232-4AFF-A0DD-8AE8B79353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48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6C65246-D338-49EE-B38E-29794F224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在线密钥分发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D49E0A-0E34-4C5A-A4B7-078693F2FC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367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D04884C-5E3C-4991-A3B5-E7BE0C511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Needham-Schroeder</a:t>
            </a:r>
            <a:r>
              <a:rPr lang="zh-CN" altLang="en-US"/>
              <a:t>密钥分配协议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28CAE9-939B-4A47-A457-7ADBFF52D9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940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4116E7E-82B6-47C2-9E98-C223D2530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ISO 9798-2 </a:t>
            </a:r>
            <a:r>
              <a:rPr lang="zh-CN" altLang="en-US"/>
              <a:t>密钥分配协议（简化版）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13DF1A-2C4E-47FE-82BF-ED3B44E125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90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CFB7DBA-F474-478C-B42B-06C51FFBF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密钥协商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573985-BC6D-4D94-94BA-23709E6C1E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31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3CB8704-2B37-4460-ABCC-C2D10017F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Diffie-Hellman</a:t>
            </a:r>
            <a:r>
              <a:rPr lang="zh-CN" altLang="en-US"/>
              <a:t>密钥交换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CBF325-CA10-4BAE-AAAA-D0F53AEA15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614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99E5CE4-ACF4-4340-B206-C17D4F2F8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331928-CFF5-441B-AA5D-4DD9E840EF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57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1D4D0B0-1C2E-4EB5-A92E-ED145D92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D3652B-9A19-4369-9598-DF717ACDFA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145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398C010-4AF6-4F90-B4B0-ACD733E9D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Diffie-Hellman</a:t>
            </a:r>
            <a:r>
              <a:rPr lang="zh-CN" altLang="en-US"/>
              <a:t>协议的安全问题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0D79A2-C612-4B76-905E-5CB898DCB4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38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2318118-DFF3-4557-A827-5DED4772D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端</a:t>
            </a:r>
            <a:r>
              <a:rPr lang="en-US" altLang="zh-CN"/>
              <a:t>-</a:t>
            </a:r>
            <a:r>
              <a:rPr lang="zh-CN" altLang="en-US"/>
              <a:t>端密钥协商协议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425AA5-5788-41F4-9490-5E9E31C349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8610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EB13CD5-7F2E-48D7-B733-A3EAE2D72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密钥托管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AF326D-5087-4B80-81E5-67B69F2A3C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621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942E588-1472-43AA-BDFB-7EC877A79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密钥管理的简介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FFB495-A071-4275-B35A-E202155447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10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4B08DAD-08EF-446D-936C-5D223B8E2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密钥托管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CE445C-4BE3-4EFB-8EB3-992B1F18FF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93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52A0323-BA97-4379-A08A-572A7350A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密钥托管加密标准</a:t>
            </a:r>
            <a:r>
              <a:rPr lang="en-US" altLang="zh-CN"/>
              <a:t>EES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9DE906-4EA2-4CD1-B414-016A431CAF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9751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86F2638-7A19-413B-9BAF-250B6CA87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密钥托管加密标准</a:t>
            </a:r>
            <a:r>
              <a:rPr lang="en-US" altLang="zh-CN"/>
              <a:t>EES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EA5836-517B-4619-BC77-273353C625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39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F0DA59E-ED36-4AC0-8DBF-5C214F2A0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密钥托管加密标准</a:t>
            </a:r>
            <a:r>
              <a:rPr lang="en-US" altLang="zh-CN"/>
              <a:t>EES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D53832-EBC1-4C1E-98E1-448B3A1587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6606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E67D2F8-6516-4201-B20E-3A68AFA3C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身份认证协议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7BCB84-D2E7-4832-8BE3-F631A8DB2B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496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A0A0EB8-23EF-477B-AD20-10F9B0E1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典型的加解密与身份认证过程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A24A045-2FF9-41CB-8D20-58BCD09617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7523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23EFB8C-A72B-4F0E-A27B-8609B8743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密码学的应用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A9947C-0935-4C61-A1E5-700CA7AED0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719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836BD6A-64F0-4F01-A9C6-3C1D6F38A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密码学的新进展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5FABEF-8F6A-4692-9D07-829A1587B7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0366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972D2B3-5348-4889-9574-B8E8B0DFE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D2D070-9EA9-4AE2-B11C-13AD93CF80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792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84760F5-0EFB-41CD-9076-0C1C2CABD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密钥的层次结构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28F434-5C70-4C74-A349-77BBFBF537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8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6AFA1C5-59EF-4388-838F-E84E2F883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密钥类型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D699CD-F450-4B5F-8F47-FAD013C8C2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71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72C55A6-13E8-4D37-AFB2-C8F6ECCBD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密钥的生命周期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A01D57-459D-4A47-897C-0E2C08322D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12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7DE2F67-E92F-42BE-9068-650E58891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密钥状态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B7D8A5E-6F8A-428D-8971-50B7C0C6A1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14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A7E3E2A-E5A1-4F53-A356-3CAD19624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密钥的生命周期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CA1A37-9C32-47AE-9071-BA4901533E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17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4DB7611-2779-4081-AF29-A0B0CE8BD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密钥的生成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C47ABC1-807F-4240-822D-0AEBB5FDD5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45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</Words>
  <Application>Microsoft Office PowerPoint</Application>
  <PresentationFormat>全屏显示(4:3)</PresentationFormat>
  <Paragraphs>36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4" baseType="lpstr">
      <vt:lpstr>等线</vt:lpstr>
      <vt:lpstr>等线 Light</vt:lpstr>
      <vt:lpstr>华文隶书</vt:lpstr>
      <vt:lpstr>宋体</vt:lpstr>
      <vt:lpstr>Arial</vt:lpstr>
      <vt:lpstr>Office 主题​​</vt:lpstr>
      <vt:lpstr>密码学 第10章：密钥管理</vt:lpstr>
      <vt:lpstr>主要内容</vt:lpstr>
      <vt:lpstr>密钥管理的简介</vt:lpstr>
      <vt:lpstr>密钥的层次结构</vt:lpstr>
      <vt:lpstr>密钥类型</vt:lpstr>
      <vt:lpstr>密钥的生命周期</vt:lpstr>
      <vt:lpstr>密钥状态</vt:lpstr>
      <vt:lpstr>密钥的生命周期</vt:lpstr>
      <vt:lpstr>密钥的生成</vt:lpstr>
      <vt:lpstr>密钥的存储</vt:lpstr>
      <vt:lpstr>密钥的使用</vt:lpstr>
      <vt:lpstr>密钥的备份/恢复/存档</vt:lpstr>
      <vt:lpstr>密钥的更新/撤销/销毁</vt:lpstr>
      <vt:lpstr>认证和密钥建立协议（AKE）</vt:lpstr>
      <vt:lpstr>密钥分配/密钥分发</vt:lpstr>
      <vt:lpstr>密钥分配的基本方法</vt:lpstr>
      <vt:lpstr>密钥的分配模式</vt:lpstr>
      <vt:lpstr>密钥分发</vt:lpstr>
      <vt:lpstr>在线密钥分发</vt:lpstr>
      <vt:lpstr>在线密钥分发</vt:lpstr>
      <vt:lpstr>Needham-Schroeder密钥分配协议</vt:lpstr>
      <vt:lpstr>ISO 9798-2 密钥分配协议（简化版）</vt:lpstr>
      <vt:lpstr>密钥协商</vt:lpstr>
      <vt:lpstr>Diffie-Hellman密钥交换</vt:lpstr>
      <vt:lpstr>PowerPoint 演示文稿</vt:lpstr>
      <vt:lpstr>例子</vt:lpstr>
      <vt:lpstr>Diffie-Hellman协议的安全问题</vt:lpstr>
      <vt:lpstr>端-端密钥协商协议</vt:lpstr>
      <vt:lpstr>密钥托管</vt:lpstr>
      <vt:lpstr>密钥托管</vt:lpstr>
      <vt:lpstr>密钥托管加密标准EES</vt:lpstr>
      <vt:lpstr>密钥托管加密标准EES</vt:lpstr>
      <vt:lpstr>密钥托管加密标准EES</vt:lpstr>
      <vt:lpstr>身份认证协议 </vt:lpstr>
      <vt:lpstr>典型的加解密与身份认证过程</vt:lpstr>
      <vt:lpstr>密码学的应用</vt:lpstr>
      <vt:lpstr>密码学的新进展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密码学 第10章：密钥管理</dc:title>
  <dc:creator>BitSec</dc:creator>
  <cp:lastModifiedBy>BitSec</cp:lastModifiedBy>
  <cp:revision>1</cp:revision>
  <dcterms:created xsi:type="dcterms:W3CDTF">2022-01-05T02:13:52Z</dcterms:created>
  <dcterms:modified xsi:type="dcterms:W3CDTF">2022-01-05T02:13:52Z</dcterms:modified>
</cp:coreProperties>
</file>